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8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1271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36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7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77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34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7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9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7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49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7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9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1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FDB3-8F0C-4249-BE5B-AEC5EC58595E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ABDB2-CD0B-1541-A768-A411C733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73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ata.iowa.gov/Public-Safety/3-Year-Recidivism-for-Offenders-Released-from-Pris/mw8r-vqy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E78E-D27E-5343-A90C-86676231A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510" y="2733709"/>
            <a:ext cx="7657792" cy="1373070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3-Year Recidivism for Offenders Released from Prison in Iowa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8A019-76DF-2340-A335-5527116D544D}"/>
              </a:ext>
            </a:extLst>
          </p:cNvPr>
          <p:cNvSpPr txBox="1"/>
          <p:nvPr/>
        </p:nvSpPr>
        <p:spPr>
          <a:xfrm>
            <a:off x="2187146" y="5152767"/>
            <a:ext cx="8983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provided from the Iowa Department of Corrections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395B7-A407-9040-BA0F-9512F2C3BDC8}"/>
              </a:ext>
            </a:extLst>
          </p:cNvPr>
          <p:cNvSpPr txBox="1"/>
          <p:nvPr/>
        </p:nvSpPr>
        <p:spPr>
          <a:xfrm>
            <a:off x="9564129" y="3076832"/>
            <a:ext cx="23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Moravetz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7FE4-625B-3C45-A4D5-7EE57F49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CBD61-5F2C-5B4D-B456-C1509B1F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16091"/>
            <a:ext cx="4160036" cy="3769458"/>
          </a:xfrm>
        </p:spPr>
        <p:txBody>
          <a:bodyPr>
            <a:normAutofit/>
          </a:bodyPr>
          <a:lstStyle/>
          <a:p>
            <a:r>
              <a:rPr lang="en-US" dirty="0"/>
              <a:t>Age of Release</a:t>
            </a:r>
          </a:p>
          <a:p>
            <a:r>
              <a:rPr lang="en-US" dirty="0"/>
              <a:t>Supervising District</a:t>
            </a:r>
          </a:p>
          <a:p>
            <a:r>
              <a:rPr lang="en-US" dirty="0"/>
              <a:t>Year of Release</a:t>
            </a:r>
          </a:p>
          <a:p>
            <a:r>
              <a:rPr lang="en-US" dirty="0"/>
              <a:t>Race and Ethnicity</a:t>
            </a:r>
          </a:p>
          <a:p>
            <a:r>
              <a:rPr lang="en-US" dirty="0"/>
              <a:t>Class of Crime</a:t>
            </a:r>
          </a:p>
          <a:p>
            <a:r>
              <a:rPr lang="en-US" dirty="0"/>
              <a:t>Subclass of Crime</a:t>
            </a:r>
          </a:p>
          <a:p>
            <a:r>
              <a:rPr lang="en-US" dirty="0"/>
              <a:t>Sex</a:t>
            </a:r>
          </a:p>
          <a:p>
            <a:r>
              <a:rPr lang="en-US" dirty="0"/>
              <a:t>And More!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F2640-650D-7B43-8D72-25527C69E023}"/>
              </a:ext>
            </a:extLst>
          </p:cNvPr>
          <p:cNvSpPr txBox="1"/>
          <p:nvPr/>
        </p:nvSpPr>
        <p:spPr>
          <a:xfrm>
            <a:off x="924339" y="6042991"/>
            <a:ext cx="78817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 : </a:t>
            </a:r>
            <a:r>
              <a:rPr lang="en-US" sz="1200" dirty="0">
                <a:hlinkClick r:id="rId2"/>
              </a:rPr>
              <a:t>https://data.iowa.gov/Public-Safety/3-Year-Recidivism-for-Offenders-Released-from-Pris/mw8r-vqy4</a:t>
            </a:r>
            <a:endParaRPr lang="en-US" sz="1200" dirty="0"/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46EABDB-7A85-D24F-9057-B40B417A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99" y="2183237"/>
            <a:ext cx="6746929" cy="34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1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A9F1-F3E1-084C-845C-5928CE83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Supervising District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26B8DF-7824-9649-ACA7-F4A53F77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59" y="2117474"/>
            <a:ext cx="7086354" cy="47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7B06-F1DE-D54F-89FA-1DE9702F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of Release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B12A8-D9E0-1040-B7E1-C91A0830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1" y="2180156"/>
            <a:ext cx="6154888" cy="4455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83701-9D75-894C-B362-11313AF1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353" y="2180156"/>
            <a:ext cx="4390021" cy="3906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93C96D-0411-CC4D-A289-85B302C68AC7}"/>
              </a:ext>
            </a:extLst>
          </p:cNvPr>
          <p:cNvSpPr txBox="1"/>
          <p:nvPr/>
        </p:nvSpPr>
        <p:spPr>
          <a:xfrm>
            <a:off x="6689035" y="6211957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 of Release by Maximum Sentence</a:t>
            </a:r>
          </a:p>
        </p:txBody>
      </p:sp>
    </p:spTree>
    <p:extLst>
      <p:ext uri="{BB962C8B-B14F-4D97-AF65-F5344CB8AC3E}">
        <p14:creationId xmlns:p14="http://schemas.microsoft.com/office/powerpoint/2010/main" val="328665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966E-6717-9B4A-95B1-30C26723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and Ethnicity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BFB98-E693-9F45-80F8-B1B2E8F8C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83" y="2137719"/>
            <a:ext cx="7047581" cy="46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2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C465-39C2-AF4A-82D3-F8F9C066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Recidivism and Race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94F12-F77B-A644-AD42-3A65FAC6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7" y="2002081"/>
            <a:ext cx="8575591" cy="47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3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83B4D-C4BB-884B-B476-75B913A76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 err="1">
                <a:solidFill>
                  <a:srgbClr val="FFFFFF"/>
                </a:solidFill>
              </a:rPr>
              <a:t>Catboost</a:t>
            </a:r>
            <a:r>
              <a:rPr lang="en-US" sz="4400" dirty="0">
                <a:solidFill>
                  <a:srgbClr val="FFFFFF"/>
                </a:solidFill>
              </a:rPr>
              <a:t> Classifier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78% AUC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28EF7F-8B4F-D847-950C-37F166021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61922" y="1117050"/>
            <a:ext cx="6428918" cy="4553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AA9154-E608-4B49-8795-EAF837536039}"/>
              </a:ext>
            </a:extLst>
          </p:cNvPr>
          <p:cNvSpPr txBox="1"/>
          <p:nvPr/>
        </p:nvSpPr>
        <p:spPr>
          <a:xfrm>
            <a:off x="5361922" y="247135"/>
            <a:ext cx="652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Features for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138342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76BB-00E6-7C4B-B615-6BC01B0B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Force In Model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745018-C409-D44B-9F7B-3B730B70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" y="5412553"/>
            <a:ext cx="11720797" cy="132187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8FEADB-1110-C649-93BC-2FB34308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" y="3799209"/>
            <a:ext cx="11720797" cy="1440056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16743C-CC4B-7E40-B3EF-35E5BC155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6" y="2100959"/>
            <a:ext cx="11720797" cy="15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7781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85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Berlin</vt:lpstr>
      <vt:lpstr>3-Year Recidivism for Offenders Released from Prison in Iowa</vt:lpstr>
      <vt:lpstr>Features Considered</vt:lpstr>
      <vt:lpstr>Supervising District</vt:lpstr>
      <vt:lpstr>Age of Release</vt:lpstr>
      <vt:lpstr>Race and Ethnicity</vt:lpstr>
      <vt:lpstr>Recidivism and Race</vt:lpstr>
      <vt:lpstr>Catboost Classifier 78% AUC</vt:lpstr>
      <vt:lpstr>Feature Force In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3-Year Recidivism for Offenders Released from Prison in Iowa</dc:title>
  <dc:creator>M M</dc:creator>
  <cp:lastModifiedBy>M M</cp:lastModifiedBy>
  <cp:revision>2</cp:revision>
  <dcterms:created xsi:type="dcterms:W3CDTF">2019-05-14T19:29:46Z</dcterms:created>
  <dcterms:modified xsi:type="dcterms:W3CDTF">2019-05-14T19:40:34Z</dcterms:modified>
</cp:coreProperties>
</file>